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1/7/2017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1/7/2017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1/7/2017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1/7/2017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1/7/2017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9600" dirty="0"/>
              <a:t>Jesus, really?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A look at the Servant of God in Isaiah 42:1-9</a:t>
            </a:r>
          </a:p>
        </p:txBody>
      </p:sp>
    </p:spTree>
    <p:extLst>
      <p:ext uri="{BB962C8B-B14F-4D97-AF65-F5344CB8AC3E}">
        <p14:creationId xmlns:p14="http://schemas.microsoft.com/office/powerpoint/2010/main" val="2434491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Servant was predetermined.</a:t>
            </a:r>
            <a:br>
              <a:rPr lang="en-US" dirty="0"/>
            </a:br>
            <a:r>
              <a:rPr lang="en-US" dirty="0"/>
              <a:t>Isaiah 42:1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Genesis 3:15 – First mention </a:t>
            </a:r>
          </a:p>
          <a:p>
            <a:r>
              <a:rPr lang="en-US" sz="3600" dirty="0"/>
              <a:t>Deuteronomy 18:18 </a:t>
            </a:r>
          </a:p>
          <a:p>
            <a:r>
              <a:rPr lang="en-US" sz="3600" dirty="0"/>
              <a:t>Daniel 9:24-26 – Gives timetable</a:t>
            </a:r>
          </a:p>
        </p:txBody>
      </p:sp>
    </p:spTree>
    <p:extLst>
      <p:ext uri="{BB962C8B-B14F-4D97-AF65-F5344CB8AC3E}">
        <p14:creationId xmlns:p14="http://schemas.microsoft.com/office/powerpoint/2010/main" val="4241286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Servant’s Demeanor </a:t>
            </a:r>
            <a:br>
              <a:rPr lang="en-US" dirty="0"/>
            </a:br>
            <a:r>
              <a:rPr lang="en-US" dirty="0"/>
              <a:t>Isaiah 42:2-4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Humble, Meek, and Kind </a:t>
            </a:r>
          </a:p>
          <a:p>
            <a:r>
              <a:rPr lang="en-US" sz="3600" dirty="0"/>
              <a:t>Not a showboat</a:t>
            </a:r>
          </a:p>
          <a:p>
            <a:pPr lvl="1"/>
            <a:r>
              <a:rPr lang="en-US" sz="3600" dirty="0"/>
              <a:t>Matthew 12:14-21</a:t>
            </a:r>
          </a:p>
          <a:p>
            <a:pPr lvl="1"/>
            <a:r>
              <a:rPr lang="en-US" sz="3600" dirty="0"/>
              <a:t>Mark 1:40-45</a:t>
            </a:r>
          </a:p>
        </p:txBody>
      </p:sp>
    </p:spTree>
    <p:extLst>
      <p:ext uri="{BB962C8B-B14F-4D97-AF65-F5344CB8AC3E}">
        <p14:creationId xmlns:p14="http://schemas.microsoft.com/office/powerpoint/2010/main" val="234434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Servant’s Deity </a:t>
            </a:r>
            <a:br>
              <a:rPr lang="en-US" dirty="0"/>
            </a:br>
            <a:r>
              <a:rPr lang="en-US" dirty="0"/>
              <a:t>Isaiah 42:5-9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V. 6 – “</a:t>
            </a:r>
            <a:r>
              <a:rPr lang="en-US" sz="3600" dirty="0"/>
              <a:t>give thee for a covenant” </a:t>
            </a:r>
          </a:p>
          <a:p>
            <a:pPr lvl="1"/>
            <a:r>
              <a:rPr lang="en-US" sz="3600" dirty="0"/>
              <a:t>Matthew 26:26-28 </a:t>
            </a:r>
          </a:p>
          <a:p>
            <a:r>
              <a:rPr lang="en-US" sz="3600" dirty="0"/>
              <a:t> V. 7 – Brings Light and Liberation</a:t>
            </a:r>
          </a:p>
          <a:p>
            <a:pPr lvl="1"/>
            <a:r>
              <a:rPr lang="en-US" sz="3600" dirty="0"/>
              <a:t>Luke 7:19-23</a:t>
            </a:r>
          </a:p>
          <a:p>
            <a:r>
              <a:rPr lang="en-US" sz="3600" dirty="0"/>
              <a:t>V. 8 – Deity </a:t>
            </a:r>
          </a:p>
          <a:p>
            <a:pPr lvl="1"/>
            <a:r>
              <a:rPr lang="en-US" sz="3400" dirty="0"/>
              <a:t>Daniel 7:13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2879670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What will you do with this Jesus? </a:t>
            </a:r>
          </a:p>
        </p:txBody>
      </p:sp>
    </p:spTree>
    <p:extLst>
      <p:ext uri="{BB962C8B-B14F-4D97-AF65-F5344CB8AC3E}">
        <p14:creationId xmlns:p14="http://schemas.microsoft.com/office/powerpoint/2010/main" val="944538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39</TotalTime>
  <Words>90</Words>
  <Application>Microsoft Office PowerPoint</Application>
  <PresentationFormat>Widescreen</PresentationFormat>
  <Paragraphs>20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Wingdings 3</vt:lpstr>
      <vt:lpstr>Ion</vt:lpstr>
      <vt:lpstr>Jesus, really?</vt:lpstr>
      <vt:lpstr>The Servant was predetermined. Isaiah 42:1</vt:lpstr>
      <vt:lpstr>The Servant’s Demeanor  Isaiah 42:2-4</vt:lpstr>
      <vt:lpstr>The Servant’s Deity  Isaiah 42:5-9</vt:lpstr>
      <vt:lpstr>Conclusion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Jesus, really?</dc:title>
  <dc:creator>Kevin Bounds</dc:creator>
  <cp:lastModifiedBy>Kevin Bounds</cp:lastModifiedBy>
  <cp:revision>4</cp:revision>
  <dcterms:created xsi:type="dcterms:W3CDTF">2017-01-07T18:12:08Z</dcterms:created>
  <dcterms:modified xsi:type="dcterms:W3CDTF">2017-01-07T18:51:15Z</dcterms:modified>
</cp:coreProperties>
</file>